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74" r:id="rId2"/>
    <p:sldId id="288" r:id="rId3"/>
    <p:sldId id="289" r:id="rId4"/>
    <p:sldId id="290" r:id="rId5"/>
    <p:sldId id="291" r:id="rId6"/>
    <p:sldId id="292" r:id="rId7"/>
    <p:sldId id="293" r:id="rId8"/>
    <p:sldId id="294" r:id="rId9"/>
    <p:sldId id="295" r:id="rId10"/>
    <p:sldId id="296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254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Symmetry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small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swingers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0F806C-E2FF-4C7F-A840-B52B550814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19326"/>
            <a:ext cx="7025776" cy="475779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Overtime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Overtime is a 28 rounds, 140 point, Comstock course of fire. There are 9 USPSA targets and 1 steel. The best 3 hits on cardboard will score,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473104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Symmetry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Symmetry is a 16 round, 80 point, Comstock course of fire. There are 7 USPSA targets and 2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93726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Plate rack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Texas stars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AEA4F13-B353-4B6B-BFA9-CB34A5C9A1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3662" y="3257721"/>
            <a:ext cx="4019404" cy="6119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771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Steely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Steely is a 20 round, 100 point, Comstock course of fire. There are 20 falling plates.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completely outside the shooting area, wrists below belt..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96926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99543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Pick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em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Up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Patrick Free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AC8E25-8D2E-4A9D-8ECB-2D9BDBD6F1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281" y="3735772"/>
            <a:ext cx="6962971" cy="402798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Pick </a:t>
            </a:r>
            <a:r>
              <a:rPr lang="en-US" b="1" dirty="0" err="1"/>
              <a:t>em</a:t>
            </a:r>
            <a:r>
              <a:rPr lang="en-US" b="1" dirty="0"/>
              <a:t> Up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Pick </a:t>
            </a:r>
            <a:r>
              <a:rPr lang="en-US" dirty="0" err="1"/>
              <a:t>em</a:t>
            </a:r>
            <a:r>
              <a:rPr lang="en-US" dirty="0"/>
              <a:t> Up is a 30 round, 150 point, Comstock course of fire. There are 14 USPSA targets and 2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Start position is anywhere inside the shooting area, fingers touching ears.</a:t>
            </a:r>
          </a:p>
          <a:p>
            <a:endParaRPr lang="en-US" dirty="0"/>
          </a:p>
          <a:p>
            <a:r>
              <a:rPr lang="en-US" dirty="0"/>
              <a:t>Firearm is on either barrel unloaded, pointed down range. All magazines to be used start on other barrel.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664499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351714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Some Stage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B693B4-E9C5-4EB6-8568-97EE13E34D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89517"/>
            <a:ext cx="7025776" cy="4435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Some Stage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Some Stage is a 30 round, 150 point, Comstock course of fire. There are 15 IPSC targets. The best two hits on cardboard will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139909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944671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Overtime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Patrick Free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1B957C-4A49-478B-9705-CAE8976466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40458"/>
            <a:ext cx="7025776" cy="450094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1508</TotalTime>
  <Words>652</Words>
  <Application>Microsoft Office PowerPoint</Application>
  <PresentationFormat>Custom</PresentationFormat>
  <Paragraphs>102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2022-01-21T22:29:28Z</dcterms:modified>
  <cp:category>Shooting</cp:category>
</cp:coreProperties>
</file>

<file path=docProps/thumbnail.jpeg>
</file>